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>
        <p:scale>
          <a:sx n="400" d="100"/>
          <a:sy n="400" d="100"/>
        </p:scale>
        <p:origin x="144" y="-6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23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5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3633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7983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70936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38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456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692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173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797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2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10/21/23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451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1">
            <a:extLst>
              <a:ext uri="{FF2B5EF4-FFF2-40B4-BE49-F238E27FC236}">
                <a16:creationId xmlns:a16="http://schemas.microsoft.com/office/drawing/2014/main" id="{E93AE523-048E-4405-B0CE-5E675142C3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32100"/>
            <a:ext cx="9144000" cy="1193800"/>
          </a:xfrm>
        </p:spPr>
        <p:txBody>
          <a:bodyPr/>
          <a:lstStyle/>
          <a:p>
            <a:r>
              <a:rPr b="1" dirty="0">
                <a:latin typeface="Geneva" panose="020B0503030404040204" pitchFamily="34" charset="0"/>
                <a:ea typeface="Geneva" panose="020B0503030404040204" pitchFamily="34" charset="0"/>
              </a:rPr>
              <a:t>Spotify</a:t>
            </a:r>
            <a:r>
              <a:rPr lang="en-US" b="1" dirty="0">
                <a:latin typeface="Geneva" panose="020B0503030404040204" pitchFamily="34" charset="0"/>
                <a:ea typeface="Geneva" panose="020B0503030404040204" pitchFamily="34" charset="0"/>
              </a:rPr>
              <a:t> Statistics</a:t>
            </a:r>
            <a:endParaRPr b="1" dirty="0">
              <a:latin typeface="Geneva" panose="020B0503030404040204" pitchFamily="34" charset="0"/>
              <a:ea typeface="Geneva" panose="020B0503030404040204" pitchFamily="34" charset="0"/>
            </a:endParaRPr>
          </a:p>
        </p:txBody>
      </p:sp>
      <p:sp>
        <p:nvSpPr>
          <p:cNvPr id="3" name="slide1">
            <a:extLst>
              <a:ext uri="{FF2B5EF4-FFF2-40B4-BE49-F238E27FC236}">
                <a16:creationId xmlns:a16="http://schemas.microsoft.com/office/drawing/2014/main" id="{C596A4EC-37D5-4BFF-AA7E-4C808617A1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6357113"/>
            <a:ext cx="9144000" cy="1655762"/>
          </a:xfrm>
        </p:spPr>
        <p:txBody>
          <a:bodyPr/>
          <a:lstStyle/>
          <a:p>
            <a:r>
              <a:rPr b="1" dirty="0">
                <a:latin typeface="Geneva" panose="020B0503030404040204" pitchFamily="34" charset="0"/>
                <a:ea typeface="Geneva" panose="020B0503030404040204" pitchFamily="34" charset="0"/>
              </a:rPr>
              <a:t>File created on: 10/</a:t>
            </a:r>
            <a:r>
              <a:rPr lang="en-US" b="1" dirty="0">
                <a:latin typeface="Geneva" panose="020B0503030404040204" pitchFamily="34" charset="0"/>
                <a:ea typeface="Geneva" panose="020B0503030404040204" pitchFamily="34" charset="0"/>
              </a:rPr>
              <a:t>17</a:t>
            </a:r>
            <a:r>
              <a:rPr b="1" dirty="0">
                <a:latin typeface="Geneva" panose="020B0503030404040204" pitchFamily="34" charset="0"/>
                <a:ea typeface="Geneva" panose="020B0503030404040204" pitchFamily="34" charset="0"/>
              </a:rPr>
              <a:t>/23 9:34:49 </a:t>
            </a:r>
            <a:r>
              <a:rPr lang="en-US" b="1" dirty="0">
                <a:latin typeface="Geneva" panose="020B0503030404040204" pitchFamily="34" charset="0"/>
                <a:ea typeface="Geneva" panose="020B0503030404040204" pitchFamily="34" charset="0"/>
              </a:rPr>
              <a:t>AM</a:t>
            </a:r>
            <a:r>
              <a:rPr b="1" dirty="0">
                <a:latin typeface="Geneva" panose="020B0503030404040204" pitchFamily="34" charset="0"/>
                <a:ea typeface="Geneva" panose="020B0503030404040204" pitchFamily="34" charset="0"/>
              </a:rPr>
              <a:t> EDT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 descr="Tracks">
            <a:extLst>
              <a:ext uri="{FF2B5EF4-FFF2-40B4-BE49-F238E27FC236}">
                <a16:creationId xmlns:a16="http://schemas.microsoft.com/office/drawing/2014/main" id="{E611D6E4-FBB6-4EFA-ACF3-B1C1B4219D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97040" y="-2770293"/>
            <a:ext cx="797920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 descr="Country">
            <a:extLst>
              <a:ext uri="{FF2B5EF4-FFF2-40B4-BE49-F238E27FC236}">
                <a16:creationId xmlns:a16="http://schemas.microsoft.com/office/drawing/2014/main" id="{62AD56BF-EC7E-4789-ACE5-C536230678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517" y="0"/>
            <a:ext cx="99149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 descr="Time">
            <a:extLst>
              <a:ext uri="{FF2B5EF4-FFF2-40B4-BE49-F238E27FC236}">
                <a16:creationId xmlns:a16="http://schemas.microsoft.com/office/drawing/2014/main" id="{5163AB0C-A244-4395-BA62-803847172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8164" y="0"/>
            <a:ext cx="97356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 descr="Artist">
            <a:extLst>
              <a:ext uri="{FF2B5EF4-FFF2-40B4-BE49-F238E27FC236}">
                <a16:creationId xmlns:a16="http://schemas.microsoft.com/office/drawing/2014/main" id="{DD055238-8EE7-4774-9048-197452F594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651437" y="-2830357"/>
            <a:ext cx="889126" cy="12154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">
      <a:dk1>
        <a:srgbClr val="191414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</TotalTime>
  <Words>12</Words>
  <Application>Microsoft Macintosh PowerPoint</Application>
  <PresentationFormat>Widescreen</PresentationFormat>
  <Paragraphs>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Geneva</vt:lpstr>
      <vt:lpstr>Office Theme</vt:lpstr>
      <vt:lpstr>Spotify Statistics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Spotify</dc:title>
  <dc:creator/>
  <cp:lastModifiedBy>McComas, Maggie</cp:lastModifiedBy>
  <cp:revision>2</cp:revision>
  <dcterms:created xsi:type="dcterms:W3CDTF">2023-10-22T01:34:56Z</dcterms:created>
  <dcterms:modified xsi:type="dcterms:W3CDTF">2023-10-22T01:56:37Z</dcterms:modified>
</cp:coreProperties>
</file>

<file path=docProps/thumbnail.jpeg>
</file>